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3099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Book Recommendation Chatbot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761780"/>
            <a:ext cx="616791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Using IBM Watson Assistant</a:t>
            </a:r>
            <a:endParaRPr lang="en-US" sz="3750" dirty="0"/>
          </a:p>
        </p:txBody>
      </p:sp>
      <p:sp>
        <p:nvSpPr>
          <p:cNvPr id="5" name="Text 2"/>
          <p:cNvSpPr/>
          <p:nvPr/>
        </p:nvSpPr>
        <p:spPr>
          <a:xfrm>
            <a:off x="6280190" y="46973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Name: Raj Gupta 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154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 no.: 2300100100296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9334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Institute: United College of Engineering and Research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85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06428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a chatbot for book recommendations.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IBM Watson Assistant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natural language interaction.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Suggests books based on user-selected genres.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062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668673"/>
            <a:ext cx="4196358" cy="2430304"/>
          </a:xfrm>
          <a:prstGeom prst="roundRect">
            <a:avLst>
              <a:gd name="adj" fmla="val 602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38193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3328511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498652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4235648"/>
            <a:ext cx="36817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Virtual Assistant Development</a:t>
            </a:r>
            <a:endParaRPr lang="en-US" sz="2300" dirty="0"/>
          </a:p>
        </p:txBody>
      </p:sp>
      <p:sp>
        <p:nvSpPr>
          <p:cNvPr id="8" name="Text 3"/>
          <p:cNvSpPr/>
          <p:nvPr/>
        </p:nvSpPr>
        <p:spPr>
          <a:xfrm>
            <a:off x="1051084" y="511587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build an interactive chatbot.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3668673"/>
            <a:ext cx="4196358" cy="2430304"/>
          </a:xfrm>
          <a:prstGeom prst="roundRect">
            <a:avLst>
              <a:gd name="adj" fmla="val 602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638193"/>
            <a:ext cx="419635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3328511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3498652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74256" y="4235648"/>
            <a:ext cx="36817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Genre-Based Recommendations</a:t>
            </a:r>
            <a:endParaRPr lang="en-US" sz="2300" dirty="0"/>
          </a:p>
        </p:txBody>
      </p:sp>
      <p:sp>
        <p:nvSpPr>
          <p:cNvPr id="14" name="Text 6"/>
          <p:cNvSpPr/>
          <p:nvPr/>
        </p:nvSpPr>
        <p:spPr>
          <a:xfrm>
            <a:off x="5474256" y="511587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Suggest books by user preferences.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40133" y="3668673"/>
            <a:ext cx="4196358" cy="2430304"/>
          </a:xfrm>
          <a:prstGeom prst="roundRect">
            <a:avLst>
              <a:gd name="adj" fmla="val 6020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133" y="3638193"/>
            <a:ext cx="4196358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032" y="3328511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2105" y="3498652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7427" y="4235648"/>
            <a:ext cx="367462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User Interaction</a:t>
            </a:r>
            <a:endParaRPr lang="en-US" sz="2300" dirty="0"/>
          </a:p>
        </p:txBody>
      </p:sp>
      <p:sp>
        <p:nvSpPr>
          <p:cNvPr id="20" name="Text 9"/>
          <p:cNvSpPr/>
          <p:nvPr/>
        </p:nvSpPr>
        <p:spPr>
          <a:xfrm>
            <a:off x="9897427" y="474380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Natural Language Processing (NLP).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784"/>
            <a:ext cx="63507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and Technologies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0867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59135"/>
            <a:ext cx="29979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IBM Watson Assistant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06729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platform for chatbot development.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70867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Cloud Services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56884" y="406729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 and hosting infrastructure.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9717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476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JSON for Data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93790" y="635579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Structuring intents and entities.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99717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476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Python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7456884" y="635579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potential integration scripts.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38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Workflow Diagram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8173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8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Input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1020604" y="412396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Message sent to chatbot.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48173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158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Watson Processing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542014" y="412396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user intent.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1368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477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Book Suggestion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020604" y="635591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genre-based recommendations.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1368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477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Conversation Flow</a:t>
            </a:r>
            <a:endParaRPr lang="en-US" sz="2300" dirty="0"/>
          </a:p>
        </p:txBody>
      </p:sp>
      <p:sp>
        <p:nvSpPr>
          <p:cNvPr id="14" name="Text 8"/>
          <p:cNvSpPr/>
          <p:nvPr/>
        </p:nvSpPr>
        <p:spPr>
          <a:xfrm>
            <a:off x="7542014" y="635591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Continues or ends based on user.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640" y="1082040"/>
            <a:ext cx="3627120" cy="60655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36445"/>
            <a:ext cx="61531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 Conversation</a:t>
            </a:r>
            <a:endParaRPr lang="en-US" sz="46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20866"/>
            <a:ext cx="7556421" cy="307228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47954" y="3301915"/>
            <a:ext cx="1555016" cy="222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Input</a:t>
            </a:r>
            <a:endParaRPr lang="en-US" sz="1400" dirty="0"/>
          </a:p>
        </p:txBody>
      </p:sp>
      <p:sp>
        <p:nvSpPr>
          <p:cNvPr id="7" name="Text 2"/>
          <p:cNvSpPr/>
          <p:nvPr/>
        </p:nvSpPr>
        <p:spPr>
          <a:xfrm>
            <a:off x="6639614" y="3301915"/>
            <a:ext cx="1555017" cy="222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Watson Processing</a:t>
            </a:r>
            <a:endParaRPr lang="en-US" sz="1400" dirty="0"/>
          </a:p>
        </p:txBody>
      </p:sp>
      <p:sp>
        <p:nvSpPr>
          <p:cNvPr id="8" name="Text 3"/>
          <p:cNvSpPr/>
          <p:nvPr/>
        </p:nvSpPr>
        <p:spPr>
          <a:xfrm>
            <a:off x="6639614" y="5758755"/>
            <a:ext cx="1555017" cy="222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Book Suggestion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955503" y="5758755"/>
            <a:ext cx="1555016" cy="222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Conversation Flow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438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Results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862268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Functional Chatbot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460486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built and tested on IBM Watson.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862268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Multi-Genre Support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451396" y="460486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various book genres effectively.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862268"/>
            <a:ext cx="4196358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Seamless Interaction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74568" y="460486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Well-designed intents and entities.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828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167313"/>
            <a:ext cx="13042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chatbot highlights the power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IBM Watson Assistant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Simplifies user experience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book recommendations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through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conversation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genre-based suggestions.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4261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Thank You!</a:t>
            </a:r>
            <a:endParaRPr lang="en-US" sz="4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2025-07-31T05:52:50Z</dcterms:created>
  <dcterms:modified xsi:type="dcterms:W3CDTF">2025-07-31T05:52:50Z</dcterms:modified>
</cp:coreProperties>
</file>